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9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BB44E-85BA-4016-9A5C-94ED461D1AF9}" type="datetimeFigureOut">
              <a:rPr lang="en-US" smtClean="0"/>
              <a:t>6/7/2020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F69BF1-48DB-4A5B-97FA-BF2E6ACDB0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473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57095241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57095241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961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57095241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57095241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20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57095241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57095241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723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25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14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958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865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348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4596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853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984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1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07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437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828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650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3938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8902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BIG TITLE OPENING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flipH="1">
            <a:off x="1834067" y="4123300"/>
            <a:ext cx="85240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8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flipH="1">
            <a:off x="3667009" y="4848500"/>
            <a:ext cx="48580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" y="-533007"/>
            <a:ext cx="12192000" cy="5825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64974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2253943" y="2720017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735743" y="33353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2"/>
          </p:nvPr>
        </p:nvSpPr>
        <p:spPr>
          <a:xfrm>
            <a:off x="2253943" y="4782851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3"/>
          </p:nvPr>
        </p:nvSpPr>
        <p:spPr>
          <a:xfrm>
            <a:off x="2735743" y="5398133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4"/>
          </p:nvPr>
        </p:nvSpPr>
        <p:spPr>
          <a:xfrm>
            <a:off x="6432476" y="2720017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5"/>
          </p:nvPr>
        </p:nvSpPr>
        <p:spPr>
          <a:xfrm>
            <a:off x="6914276" y="33353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ctrTitle" idx="6"/>
          </p:nvPr>
        </p:nvSpPr>
        <p:spPr>
          <a:xfrm>
            <a:off x="6432476" y="4782851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7"/>
          </p:nvPr>
        </p:nvSpPr>
        <p:spPr>
          <a:xfrm>
            <a:off x="6914276" y="5398133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8"/>
          </p:nvPr>
        </p:nvSpPr>
        <p:spPr>
          <a:xfrm>
            <a:off x="1496371" y="535267"/>
            <a:ext cx="9199200" cy="12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9" hasCustomPrompt="1"/>
          </p:nvPr>
        </p:nvSpPr>
        <p:spPr>
          <a:xfrm>
            <a:off x="2837543" y="2159249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3" hasCustomPrompt="1"/>
          </p:nvPr>
        </p:nvSpPr>
        <p:spPr>
          <a:xfrm>
            <a:off x="2837543" y="4222083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14" hasCustomPrompt="1"/>
          </p:nvPr>
        </p:nvSpPr>
        <p:spPr>
          <a:xfrm>
            <a:off x="7016076" y="2159249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15" hasCustomPrompt="1"/>
          </p:nvPr>
        </p:nvSpPr>
        <p:spPr>
          <a:xfrm>
            <a:off x="7016076" y="4222083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7" name="Google Shape;27;p3"/>
          <p:cNvCxnSpPr/>
          <p:nvPr/>
        </p:nvCxnSpPr>
        <p:spPr>
          <a:xfrm>
            <a:off x="3031200" y="2989817"/>
            <a:ext cx="6129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3"/>
          <p:cNvCxnSpPr/>
          <p:nvPr/>
        </p:nvCxnSpPr>
        <p:spPr>
          <a:xfrm>
            <a:off x="3031200" y="5072417"/>
            <a:ext cx="6129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727383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 flipH="1">
            <a:off x="-133" y="676533"/>
            <a:ext cx="111932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593029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TEXT">
  <p:cSld name="NUMBERS + TEXT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ctrTitle"/>
          </p:nvPr>
        </p:nvSpPr>
        <p:spPr>
          <a:xfrm flipH="1">
            <a:off x="-133" y="676533"/>
            <a:ext cx="111932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8804300" y="2965567"/>
            <a:ext cx="2744800" cy="12036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         </a:t>
            </a:r>
            <a:endParaRPr sz="2400"/>
          </a:p>
        </p:txBody>
      </p:sp>
      <p:sp>
        <p:nvSpPr>
          <p:cNvPr id="35" name="Google Shape;35;p5"/>
          <p:cNvSpPr txBox="1">
            <a:spLocks noGrp="1"/>
          </p:cNvSpPr>
          <p:nvPr>
            <p:ph type="title" idx="2" hasCustomPrompt="1"/>
          </p:nvPr>
        </p:nvSpPr>
        <p:spPr>
          <a:xfrm>
            <a:off x="9048033" y="3122500"/>
            <a:ext cx="2257200" cy="60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1"/>
          </p:nvPr>
        </p:nvSpPr>
        <p:spPr>
          <a:xfrm>
            <a:off x="8905643" y="3678967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5918700" y="2965567"/>
            <a:ext cx="2744800" cy="12036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         </a:t>
            </a:r>
            <a:endParaRPr sz="2400"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 idx="3" hasCustomPrompt="1"/>
          </p:nvPr>
        </p:nvSpPr>
        <p:spPr>
          <a:xfrm>
            <a:off x="6162433" y="3122500"/>
            <a:ext cx="2257200" cy="60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4"/>
          </p:nvPr>
        </p:nvSpPr>
        <p:spPr>
          <a:xfrm>
            <a:off x="6020043" y="3678967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8804300" y="4332067"/>
            <a:ext cx="2744800" cy="12036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         </a:t>
            </a:r>
            <a:endParaRPr sz="2400"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 idx="5" hasCustomPrompt="1"/>
          </p:nvPr>
        </p:nvSpPr>
        <p:spPr>
          <a:xfrm>
            <a:off x="9048033" y="4489000"/>
            <a:ext cx="2257200" cy="60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6"/>
          </p:nvPr>
        </p:nvSpPr>
        <p:spPr>
          <a:xfrm>
            <a:off x="8905643" y="5045467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5918700" y="4332067"/>
            <a:ext cx="2744800" cy="12036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         </a:t>
            </a:r>
            <a:endParaRPr sz="2400"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7" hasCustomPrompt="1"/>
          </p:nvPr>
        </p:nvSpPr>
        <p:spPr>
          <a:xfrm>
            <a:off x="6162433" y="4489000"/>
            <a:ext cx="2257200" cy="60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8"/>
          </p:nvPr>
        </p:nvSpPr>
        <p:spPr>
          <a:xfrm>
            <a:off x="6020043" y="5045467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2021267" y="1761767"/>
            <a:ext cx="2744800" cy="12036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         </a:t>
            </a:r>
            <a:endParaRPr sz="2400"/>
          </a:p>
        </p:txBody>
      </p:sp>
      <p:sp>
        <p:nvSpPr>
          <p:cNvPr id="47" name="Google Shape;47;p5"/>
          <p:cNvSpPr txBox="1">
            <a:spLocks noGrp="1"/>
          </p:cNvSpPr>
          <p:nvPr>
            <p:ph type="title" idx="9" hasCustomPrompt="1"/>
          </p:nvPr>
        </p:nvSpPr>
        <p:spPr>
          <a:xfrm>
            <a:off x="2265000" y="1918700"/>
            <a:ext cx="2257200" cy="60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6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13"/>
          </p:nvPr>
        </p:nvSpPr>
        <p:spPr>
          <a:xfrm>
            <a:off x="2122609" y="2475167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49" name="Google Shape;4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3067567" cy="27678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43630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 txBox="1">
            <a:spLocks noGrp="1"/>
          </p:cNvSpPr>
          <p:nvPr>
            <p:ph type="ctrTitle"/>
          </p:nvPr>
        </p:nvSpPr>
        <p:spPr>
          <a:xfrm flipH="1">
            <a:off x="474133" y="2982000"/>
            <a:ext cx="5274800" cy="8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6450143" y="31838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9124434" y="4090133"/>
            <a:ext cx="3067567" cy="27678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Google Shape;55;p6"/>
          <p:cNvCxnSpPr/>
          <p:nvPr/>
        </p:nvCxnSpPr>
        <p:spPr>
          <a:xfrm>
            <a:off x="6096000" y="1637600"/>
            <a:ext cx="0" cy="3582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698756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1_TITLE + 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>
            <a:spLocks noGrp="1"/>
          </p:cNvSpPr>
          <p:nvPr>
            <p:ph type="subTitle" idx="1"/>
          </p:nvPr>
        </p:nvSpPr>
        <p:spPr>
          <a:xfrm>
            <a:off x="1863233" y="3745733"/>
            <a:ext cx="4016800" cy="23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8" name="Google Shape;5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112434" y="2300634"/>
            <a:ext cx="5070300" cy="45749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" name="Google Shape;59;p7"/>
          <p:cNvCxnSpPr/>
          <p:nvPr/>
        </p:nvCxnSpPr>
        <p:spPr>
          <a:xfrm>
            <a:off x="4592500" y="3591400"/>
            <a:ext cx="239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7"/>
          <p:cNvSpPr txBox="1">
            <a:spLocks noGrp="1"/>
          </p:cNvSpPr>
          <p:nvPr>
            <p:ph type="ctrTitle"/>
          </p:nvPr>
        </p:nvSpPr>
        <p:spPr>
          <a:xfrm flipH="1">
            <a:off x="3618779" y="2520251"/>
            <a:ext cx="52748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965503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778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124301" y="0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>
            <a:spLocks noGrp="1"/>
          </p:cNvSpPr>
          <p:nvPr>
            <p:ph type="ctrTitle"/>
          </p:nvPr>
        </p:nvSpPr>
        <p:spPr>
          <a:xfrm>
            <a:off x="998800" y="676533"/>
            <a:ext cx="111932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ctrTitle" idx="2"/>
          </p:nvPr>
        </p:nvSpPr>
        <p:spPr>
          <a:xfrm>
            <a:off x="3666873" y="2402833"/>
            <a:ext cx="209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ubTitle" idx="1"/>
          </p:nvPr>
        </p:nvSpPr>
        <p:spPr>
          <a:xfrm>
            <a:off x="3666825" y="3018100"/>
            <a:ext cx="20936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ctrTitle" idx="3"/>
          </p:nvPr>
        </p:nvSpPr>
        <p:spPr>
          <a:xfrm>
            <a:off x="6400268" y="2402833"/>
            <a:ext cx="209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4"/>
          </p:nvPr>
        </p:nvSpPr>
        <p:spPr>
          <a:xfrm>
            <a:off x="6400220" y="3018100"/>
            <a:ext cx="20936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ctrTitle" idx="5"/>
          </p:nvPr>
        </p:nvSpPr>
        <p:spPr>
          <a:xfrm>
            <a:off x="5059931" y="4800067"/>
            <a:ext cx="209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ubTitle" idx="6"/>
          </p:nvPr>
        </p:nvSpPr>
        <p:spPr>
          <a:xfrm>
            <a:off x="5004033" y="5415333"/>
            <a:ext cx="2205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9369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696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 + SUBTITLE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4" y="0"/>
            <a:ext cx="5070300" cy="4574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112434" y="2300634"/>
            <a:ext cx="5070300" cy="4574933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9"/>
          <p:cNvSpPr txBox="1">
            <a:spLocks noGrp="1"/>
          </p:cNvSpPr>
          <p:nvPr>
            <p:ph type="ctrTitle"/>
          </p:nvPr>
        </p:nvSpPr>
        <p:spPr>
          <a:xfrm>
            <a:off x="1667567" y="2468567"/>
            <a:ext cx="88784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4153000" y="3520635"/>
            <a:ext cx="3907600" cy="8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4908200" y="3429000"/>
            <a:ext cx="239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3097275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subTitle" idx="1"/>
          </p:nvPr>
        </p:nvSpPr>
        <p:spPr>
          <a:xfrm>
            <a:off x="3115807" y="3723385"/>
            <a:ext cx="2780800" cy="6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ubTitle" idx="2"/>
          </p:nvPr>
        </p:nvSpPr>
        <p:spPr>
          <a:xfrm>
            <a:off x="6295540" y="3742072"/>
            <a:ext cx="2780800" cy="6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>
            <a:spLocks noGrp="1"/>
          </p:cNvSpPr>
          <p:nvPr>
            <p:ph type="ctrTitle"/>
          </p:nvPr>
        </p:nvSpPr>
        <p:spPr>
          <a:xfrm flipH="1">
            <a:off x="6295467" y="676533"/>
            <a:ext cx="48976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ctrTitle" idx="3"/>
          </p:nvPr>
        </p:nvSpPr>
        <p:spPr>
          <a:xfrm>
            <a:off x="2972417" y="3616800"/>
            <a:ext cx="3067600" cy="3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ctrTitle" idx="4"/>
          </p:nvPr>
        </p:nvSpPr>
        <p:spPr>
          <a:xfrm>
            <a:off x="6096000" y="3616800"/>
            <a:ext cx="3179600" cy="3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59192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TITLE + SUBTITL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34" y="2300634"/>
            <a:ext cx="5070300" cy="4574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112434" y="0"/>
            <a:ext cx="5070300" cy="4574933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1"/>
          <p:cNvSpPr txBox="1">
            <a:spLocks noGrp="1"/>
          </p:cNvSpPr>
          <p:nvPr>
            <p:ph type="ctrTitle"/>
          </p:nvPr>
        </p:nvSpPr>
        <p:spPr>
          <a:xfrm>
            <a:off x="1667567" y="2468567"/>
            <a:ext cx="88784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ubTitle" idx="1"/>
          </p:nvPr>
        </p:nvSpPr>
        <p:spPr>
          <a:xfrm>
            <a:off x="4153000" y="3520635"/>
            <a:ext cx="3907600" cy="8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88" name="Google Shape;88;p11"/>
          <p:cNvCxnSpPr/>
          <p:nvPr/>
        </p:nvCxnSpPr>
        <p:spPr>
          <a:xfrm>
            <a:off x="4908200" y="3429000"/>
            <a:ext cx="239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41141107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TITLE 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>
            <a:spLocks noGrp="1"/>
          </p:cNvSpPr>
          <p:nvPr>
            <p:ph type="ctrTitle"/>
          </p:nvPr>
        </p:nvSpPr>
        <p:spPr>
          <a:xfrm flipH="1">
            <a:off x="998800" y="667767"/>
            <a:ext cx="111932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124301" y="0"/>
            <a:ext cx="3067567" cy="27678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0141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124301" y="0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3"/>
          <p:cNvSpPr txBox="1">
            <a:spLocks noGrp="1"/>
          </p:cNvSpPr>
          <p:nvPr>
            <p:ph type="ctrTitle"/>
          </p:nvPr>
        </p:nvSpPr>
        <p:spPr>
          <a:xfrm flipH="1">
            <a:off x="998800" y="676533"/>
            <a:ext cx="111932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ctrTitle" idx="2"/>
          </p:nvPr>
        </p:nvSpPr>
        <p:spPr>
          <a:xfrm>
            <a:off x="2253943" y="2544417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"/>
          </p:nvPr>
        </p:nvSpPr>
        <p:spPr>
          <a:xfrm>
            <a:off x="2735743" y="31597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ctrTitle" idx="3"/>
          </p:nvPr>
        </p:nvSpPr>
        <p:spPr>
          <a:xfrm>
            <a:off x="2253943" y="4547017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4"/>
          </p:nvPr>
        </p:nvSpPr>
        <p:spPr>
          <a:xfrm>
            <a:off x="2735743" y="51623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ctrTitle" idx="5"/>
          </p:nvPr>
        </p:nvSpPr>
        <p:spPr>
          <a:xfrm>
            <a:off x="6432476" y="2544417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6"/>
          </p:nvPr>
        </p:nvSpPr>
        <p:spPr>
          <a:xfrm>
            <a:off x="6914276" y="31597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ctrTitle" idx="7"/>
          </p:nvPr>
        </p:nvSpPr>
        <p:spPr>
          <a:xfrm>
            <a:off x="6432476" y="4547017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8"/>
          </p:nvPr>
        </p:nvSpPr>
        <p:spPr>
          <a:xfrm>
            <a:off x="6914276" y="51623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03" name="Google Shape;103;p13"/>
          <p:cNvCxnSpPr/>
          <p:nvPr/>
        </p:nvCxnSpPr>
        <p:spPr>
          <a:xfrm>
            <a:off x="3031200" y="2814217"/>
            <a:ext cx="6129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3"/>
          <p:cNvCxnSpPr/>
          <p:nvPr/>
        </p:nvCxnSpPr>
        <p:spPr>
          <a:xfrm>
            <a:off x="3031200" y="4836584"/>
            <a:ext cx="6129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9975589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2490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5744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681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815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16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49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942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30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F19D7-56FF-4B51-8CD8-6EAA87D8BC0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BCBDB-666F-4661-B6F1-E670E9B9D1D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16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C2CB4-2D48-4E95-926F-C22D505B602D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5292E-3445-4AB8-A347-7ACEEC1C37F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65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831251" y="1"/>
            <a:ext cx="10529509" cy="68580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918361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60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08000" y="629366"/>
            <a:ext cx="1207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Harvesting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4" name="Picture 4" descr="Image result for harvest animation  sick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997264"/>
            <a:ext cx="1642745" cy="1642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210560" y="627932"/>
            <a:ext cx="810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Drying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58209" t="32935" r="34990" b="44157"/>
          <a:stretch/>
        </p:blipFill>
        <p:spPr>
          <a:xfrm>
            <a:off x="5299109" y="1110940"/>
            <a:ext cx="1104766" cy="1440315"/>
          </a:xfrm>
          <a:prstGeom prst="rect">
            <a:avLst/>
          </a:prstGeom>
        </p:spPr>
      </p:pic>
      <p:pic>
        <p:nvPicPr>
          <p:cNvPr id="5126" name="Picture 6" descr="Image result for wet lab animation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855" y="1085702"/>
            <a:ext cx="3420547" cy="1642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328322" y="627932"/>
            <a:ext cx="1773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Grinding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51326" y="608756"/>
            <a:ext cx="3318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Wet Chemistry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l="31940" t="15954" r="33433" b="29890"/>
          <a:stretch/>
        </p:blipFill>
        <p:spPr>
          <a:xfrm>
            <a:off x="8042102" y="3258708"/>
            <a:ext cx="1841083" cy="161888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862319" y="1560220"/>
            <a:ext cx="13567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≥ 1 Month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Costly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Env</a:t>
            </a:r>
            <a:r>
              <a:rPr kumimoji="0" lang="en-IN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hazards</a:t>
            </a:r>
            <a:endParaRPr kumimoji="0" lang="en-IN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722870" y="3874337"/>
            <a:ext cx="1208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 smtClean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15-20 days</a:t>
            </a:r>
            <a:endParaRPr kumimoji="0" lang="en-IN" b="1" i="0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7" name="Elbow Connector 16"/>
          <p:cNvCxnSpPr/>
          <p:nvPr/>
        </p:nvCxnSpPr>
        <p:spPr>
          <a:xfrm>
            <a:off x="5308627" y="2683160"/>
            <a:ext cx="2446215" cy="1246339"/>
          </a:xfrm>
          <a:prstGeom prst="bentConnector3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triped Right Arrow 29"/>
          <p:cNvSpPr/>
          <p:nvPr/>
        </p:nvSpPr>
        <p:spPr>
          <a:xfrm>
            <a:off x="397479" y="2660425"/>
            <a:ext cx="10462070" cy="439284"/>
          </a:xfrm>
          <a:prstGeom prst="stripedRightArrow">
            <a:avLst/>
          </a:prstGeom>
          <a:solidFill>
            <a:srgbClr val="ED9F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ight Arrow 33"/>
          <p:cNvSpPr/>
          <p:nvPr/>
        </p:nvSpPr>
        <p:spPr>
          <a:xfrm>
            <a:off x="508000" y="4744010"/>
            <a:ext cx="9570720" cy="463440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ight Arrow 37"/>
          <p:cNvSpPr/>
          <p:nvPr/>
        </p:nvSpPr>
        <p:spPr>
          <a:xfrm>
            <a:off x="393966" y="6280324"/>
            <a:ext cx="7648135" cy="38968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563704" y="2973672"/>
            <a:ext cx="240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Benchtop NIRS, XRF, CT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Elbow Connector 25"/>
          <p:cNvCxnSpPr/>
          <p:nvPr/>
        </p:nvCxnSpPr>
        <p:spPr>
          <a:xfrm>
            <a:off x="346009" y="2710783"/>
            <a:ext cx="2970872" cy="2895844"/>
          </a:xfrm>
          <a:prstGeom prst="bentConnector3">
            <a:avLst>
              <a:gd name="adj1" fmla="val 5000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37" t="9379" r="30117" b="14135"/>
          <a:stretch/>
        </p:blipFill>
        <p:spPr>
          <a:xfrm>
            <a:off x="4230699" y="5243235"/>
            <a:ext cx="1215546" cy="105703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9146491" y="5838600"/>
            <a:ext cx="85100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Instant</a:t>
            </a:r>
            <a:endParaRPr kumimoji="0" lang="en-IN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Explosion 1 31"/>
          <p:cNvSpPr/>
          <p:nvPr/>
        </p:nvSpPr>
        <p:spPr>
          <a:xfrm>
            <a:off x="8511230" y="5547622"/>
            <a:ext cx="2348319" cy="1183372"/>
          </a:xfrm>
          <a:prstGeom prst="irregularSeal1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005996" y="5050326"/>
            <a:ext cx="2131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Mobile NIRS/Raman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039632" y="5656985"/>
            <a:ext cx="1931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XRF/CT in pipeline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appy days fun GIF by Matthew Butler"/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931" y="1033049"/>
            <a:ext cx="3180720" cy="1787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373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4" grpId="0" animBg="1"/>
      <p:bldP spid="38" grpId="0" animBg="1"/>
      <p:bldP spid="36" grpId="0"/>
      <p:bldP spid="31" grpId="0"/>
      <p:bldP spid="32" grpId="0" animBg="1"/>
      <p:bldP spid="33" grpId="0"/>
      <p:bldP spid="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08000" y="629366"/>
            <a:ext cx="1207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Harvesting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124" name="Picture 4" descr="Image result for harvest animation  sick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997264"/>
            <a:ext cx="1642745" cy="1642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210560" y="627932"/>
            <a:ext cx="810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Drying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58209" t="32935" r="34990" b="44157"/>
          <a:stretch/>
        </p:blipFill>
        <p:spPr>
          <a:xfrm>
            <a:off x="5299109" y="1110940"/>
            <a:ext cx="1104766" cy="1440315"/>
          </a:xfrm>
          <a:prstGeom prst="rect">
            <a:avLst/>
          </a:prstGeom>
        </p:spPr>
      </p:pic>
      <p:pic>
        <p:nvPicPr>
          <p:cNvPr id="5126" name="Picture 6" descr="Image result for wet lab animation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855" y="1085702"/>
            <a:ext cx="3420547" cy="1642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328322" y="627932"/>
            <a:ext cx="1773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Grinding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51326" y="608756"/>
            <a:ext cx="3318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Wet Chemistry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l="31940" t="15954" r="33433" b="29890"/>
          <a:stretch/>
        </p:blipFill>
        <p:spPr>
          <a:xfrm>
            <a:off x="8042102" y="3258708"/>
            <a:ext cx="1841083" cy="161888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862319" y="1560220"/>
            <a:ext cx="13567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≥ 1 Month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Costly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Env</a:t>
            </a:r>
            <a:r>
              <a:rPr kumimoji="0" lang="en-IN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hazards</a:t>
            </a:r>
            <a:endParaRPr kumimoji="0" lang="en-IN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722870" y="3874337"/>
            <a:ext cx="1208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 smtClean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15-20 days</a:t>
            </a:r>
            <a:endParaRPr kumimoji="0" lang="en-IN" b="1" i="0" u="none" strike="noStrike" kern="1200" cap="none" spc="0" normalizeH="0" baseline="0" noProof="0" dirty="0">
              <a:ln>
                <a:noFill/>
              </a:ln>
              <a:solidFill>
                <a:srgbClr val="5B9BD5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7" name="Elbow Connector 16"/>
          <p:cNvCxnSpPr/>
          <p:nvPr/>
        </p:nvCxnSpPr>
        <p:spPr>
          <a:xfrm>
            <a:off x="5308627" y="2683160"/>
            <a:ext cx="2446215" cy="1246339"/>
          </a:xfrm>
          <a:prstGeom prst="bentConnector3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ight Arrow 33"/>
          <p:cNvSpPr/>
          <p:nvPr/>
        </p:nvSpPr>
        <p:spPr>
          <a:xfrm>
            <a:off x="508000" y="4744010"/>
            <a:ext cx="9570720" cy="463440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ight Arrow 37"/>
          <p:cNvSpPr/>
          <p:nvPr/>
        </p:nvSpPr>
        <p:spPr>
          <a:xfrm>
            <a:off x="393966" y="6280324"/>
            <a:ext cx="7648135" cy="38968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563704" y="2973672"/>
            <a:ext cx="240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Benchtop NIRS, XRF, CT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Elbow Connector 25"/>
          <p:cNvCxnSpPr/>
          <p:nvPr/>
        </p:nvCxnSpPr>
        <p:spPr>
          <a:xfrm>
            <a:off x="346009" y="2710783"/>
            <a:ext cx="2970872" cy="2895844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37" t="9379" r="30117" b="14135"/>
          <a:stretch/>
        </p:blipFill>
        <p:spPr>
          <a:xfrm>
            <a:off x="4230699" y="5243235"/>
            <a:ext cx="1215546" cy="105703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9146491" y="5838600"/>
            <a:ext cx="85100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Instant</a:t>
            </a:r>
            <a:endParaRPr kumimoji="0" lang="en-IN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Explosion 1 31"/>
          <p:cNvSpPr/>
          <p:nvPr/>
        </p:nvSpPr>
        <p:spPr>
          <a:xfrm>
            <a:off x="8511230" y="5547622"/>
            <a:ext cx="2348319" cy="1183372"/>
          </a:xfrm>
          <a:prstGeom prst="irregularSeal1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005996" y="5050326"/>
            <a:ext cx="2131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Mobile NIRS/Raman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039632" y="5656985"/>
            <a:ext cx="1931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b="1" i="0" u="sng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XRF/CT in pipeline</a:t>
            </a:r>
            <a:endParaRPr kumimoji="0" lang="en-IN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appy days fun GIF by Matthew Butler"/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931" y="1033049"/>
            <a:ext cx="3180720" cy="1787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Striped Right Arrow 29"/>
          <p:cNvSpPr/>
          <p:nvPr/>
        </p:nvSpPr>
        <p:spPr>
          <a:xfrm>
            <a:off x="397479" y="2660425"/>
            <a:ext cx="10462070" cy="439284"/>
          </a:xfrm>
          <a:prstGeom prst="stripedRightArrow">
            <a:avLst/>
          </a:prstGeom>
          <a:solidFill>
            <a:srgbClr val="ED9F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4081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4" grpId="0" animBg="1"/>
      <p:bldP spid="38" grpId="0" animBg="1"/>
      <p:bldP spid="36" grpId="0"/>
      <p:bldP spid="31" grpId="0"/>
      <p:bldP spid="32" grpId="0" animBg="1"/>
      <p:bldP spid="33" grpId="0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0"/>
          <p:cNvSpPr txBox="1">
            <a:spLocks noGrp="1"/>
          </p:cNvSpPr>
          <p:nvPr>
            <p:ph type="ctrTitle"/>
          </p:nvPr>
        </p:nvSpPr>
        <p:spPr>
          <a:xfrm>
            <a:off x="1667567" y="2468567"/>
            <a:ext cx="8878400" cy="894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s"/>
              <a:t>SOLUTION</a:t>
            </a:r>
            <a:endParaRPr/>
          </a:p>
        </p:txBody>
      </p:sp>
      <p:sp>
        <p:nvSpPr>
          <p:cNvPr id="383" name="Google Shape;383;p50"/>
          <p:cNvSpPr txBox="1">
            <a:spLocks noGrp="1"/>
          </p:cNvSpPr>
          <p:nvPr>
            <p:ph type="subTitle" idx="1"/>
          </p:nvPr>
        </p:nvSpPr>
        <p:spPr>
          <a:xfrm>
            <a:off x="4153000" y="3520632"/>
            <a:ext cx="3907600" cy="182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s" dirty="0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249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9"/>
          <p:cNvSpPr/>
          <p:nvPr/>
        </p:nvSpPr>
        <p:spPr>
          <a:xfrm rot="5400000">
            <a:off x="2733984" y="2665579"/>
            <a:ext cx="3544267" cy="3179733"/>
          </a:xfrm>
          <a:prstGeom prst="flowChartPreparation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72" name="Google Shape;372;p49"/>
          <p:cNvSpPr/>
          <p:nvPr/>
        </p:nvSpPr>
        <p:spPr>
          <a:xfrm rot="5400000">
            <a:off x="5913717" y="2665566"/>
            <a:ext cx="3544267" cy="3179733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644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9"/>
          <p:cNvSpPr/>
          <p:nvPr/>
        </p:nvSpPr>
        <p:spPr>
          <a:xfrm rot="5400000">
            <a:off x="2733984" y="2665579"/>
            <a:ext cx="3544267" cy="3179733"/>
          </a:xfrm>
          <a:prstGeom prst="flowChartPreparation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72" name="Google Shape;372;p49"/>
          <p:cNvSpPr/>
          <p:nvPr/>
        </p:nvSpPr>
        <p:spPr>
          <a:xfrm rot="5400000">
            <a:off x="5913717" y="2665566"/>
            <a:ext cx="3544267" cy="3179733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8184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960" y="1533379"/>
            <a:ext cx="2636999" cy="36354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597" y="1561513"/>
            <a:ext cx="5542436" cy="36073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6735820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ch Startup by Slidesgo">
  <a:themeElements>
    <a:clrScheme name="Simple Light">
      <a:dk1>
        <a:srgbClr val="88D3CE"/>
      </a:dk1>
      <a:lt1>
        <a:srgbClr val="423864"/>
      </a:lt1>
      <a:dk2>
        <a:srgbClr val="FFFFFF"/>
      </a:dk2>
      <a:lt2>
        <a:srgbClr val="EFEFEF"/>
      </a:lt2>
      <a:accent1>
        <a:srgbClr val="D9D9D9"/>
      </a:accent1>
      <a:accent2>
        <a:srgbClr val="CCCCCC"/>
      </a:accent2>
      <a:accent3>
        <a:srgbClr val="78909C"/>
      </a:accent3>
      <a:accent4>
        <a:srgbClr val="C0FFFA"/>
      </a:accent4>
      <a:accent5>
        <a:srgbClr val="88D3CE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3334</TotalTime>
  <Words>91</Words>
  <Application>Microsoft Office PowerPoint</Application>
  <PresentationFormat>Grand écran</PresentationFormat>
  <Paragraphs>26</Paragraphs>
  <Slides>7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7</vt:i4>
      </vt:variant>
    </vt:vector>
  </HeadingPairs>
  <TitlesOfParts>
    <vt:vector size="17" baseType="lpstr">
      <vt:lpstr>Arial</vt:lpstr>
      <vt:lpstr>Calibri</vt:lpstr>
      <vt:lpstr>Calibri Light</vt:lpstr>
      <vt:lpstr>Fira Sans Extra Condensed Medium</vt:lpstr>
      <vt:lpstr>Righteous</vt:lpstr>
      <vt:lpstr>Roboto Condensed Light</vt:lpstr>
      <vt:lpstr>Squada One</vt:lpstr>
      <vt:lpstr>Thème Office</vt:lpstr>
      <vt:lpstr>Office Theme</vt:lpstr>
      <vt:lpstr>Tech Startup by Slidesgo</vt:lpstr>
      <vt:lpstr>Présentation PowerPoint</vt:lpstr>
      <vt:lpstr>Présentation PowerPoint</vt:lpstr>
      <vt:lpstr>Présentation PowerPoint</vt:lpstr>
      <vt:lpstr>SOLUTION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DELL</dc:creator>
  <cp:lastModifiedBy>DELL</cp:lastModifiedBy>
  <cp:revision>15</cp:revision>
  <dcterms:created xsi:type="dcterms:W3CDTF">2020-06-05T15:12:54Z</dcterms:created>
  <dcterms:modified xsi:type="dcterms:W3CDTF">2020-06-07T23:34:49Z</dcterms:modified>
</cp:coreProperties>
</file>